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636" r:id="rId2"/>
    <p:sldId id="1102" r:id="rId3"/>
    <p:sldId id="1185" r:id="rId4"/>
    <p:sldId id="1194" r:id="rId5"/>
    <p:sldId id="1195" r:id="rId6"/>
    <p:sldId id="1203" r:id="rId7"/>
    <p:sldId id="1204" r:id="rId8"/>
    <p:sldId id="1205" r:id="rId9"/>
    <p:sldId id="1206" r:id="rId10"/>
    <p:sldId id="1144" r:id="rId11"/>
    <p:sldId id="1169" r:id="rId12"/>
    <p:sldId id="1199" r:id="rId13"/>
    <p:sldId id="1207" r:id="rId14"/>
    <p:sldId id="1208" r:id="rId15"/>
    <p:sldId id="1209" r:id="rId16"/>
    <p:sldId id="1201" r:id="rId17"/>
    <p:sldId id="1210" r:id="rId18"/>
    <p:sldId id="1197" r:id="rId19"/>
    <p:sldId id="1211" r:id="rId20"/>
    <p:sldId id="1212" r:id="rId21"/>
    <p:sldId id="1213" r:id="rId22"/>
    <p:sldId id="1214" r:id="rId23"/>
    <p:sldId id="1215" r:id="rId24"/>
    <p:sldId id="1216" r:id="rId25"/>
    <p:sldId id="121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DA6CC9-E870-4FB4-9ED3-1BC9E2EA9451}" v="546" dt="2024-12-14T17:53:05.7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62" d="100"/>
          <a:sy n="62" d="100"/>
        </p:scale>
        <p:origin x="4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E9DA6CC9-E870-4FB4-9ED3-1BC9E2EA9451}"/>
    <pc:docChg chg="undo custSel addSld delSld modSld sldOrd">
      <pc:chgData name="Ed Godfrey" userId="61aa7c48ee0e3db0" providerId="LiveId" clId="{E9DA6CC9-E870-4FB4-9ED3-1BC9E2EA9451}" dt="2024-12-14T17:53:05.765" v="1066"/>
      <pc:docMkLst>
        <pc:docMk/>
      </pc:docMkLst>
      <pc:sldChg chg="modSp mod">
        <pc:chgData name="Ed Godfrey" userId="61aa7c48ee0e3db0" providerId="LiveId" clId="{E9DA6CC9-E870-4FB4-9ED3-1BC9E2EA9451}" dt="2024-12-14T17:13:02.489" v="197" actId="20577"/>
        <pc:sldMkLst>
          <pc:docMk/>
          <pc:sldMk cId="286626818" sldId="636"/>
        </pc:sldMkLst>
        <pc:spChg chg="mod">
          <ac:chgData name="Ed Godfrey" userId="61aa7c48ee0e3db0" providerId="LiveId" clId="{E9DA6CC9-E870-4FB4-9ED3-1BC9E2EA9451}" dt="2024-12-14T17:13:02.489" v="197" actId="20577"/>
          <ac:spMkLst>
            <pc:docMk/>
            <pc:sldMk cId="286626818" sldId="636"/>
            <ac:spMk id="3" creationId="{1206BF46-F60A-B583-BE9A-98813DA83DD6}"/>
          </ac:spMkLst>
        </pc:spChg>
        <pc:spChg chg="mod">
          <ac:chgData name="Ed Godfrey" userId="61aa7c48ee0e3db0" providerId="LiveId" clId="{E9DA6CC9-E870-4FB4-9ED3-1BC9E2EA9451}" dt="2024-12-14T16:51:26.766" v="4" actId="20577"/>
          <ac:spMkLst>
            <pc:docMk/>
            <pc:sldMk cId="286626818" sldId="636"/>
            <ac:spMk id="4" creationId="{E81091B1-FFCB-0593-6511-1E1CB61C648D}"/>
          </ac:spMkLst>
        </pc:spChg>
      </pc:sldChg>
      <pc:sldChg chg="modSp mod modAnim">
        <pc:chgData name="Ed Godfrey" userId="61aa7c48ee0e3db0" providerId="LiveId" clId="{E9DA6CC9-E870-4FB4-9ED3-1BC9E2EA9451}" dt="2024-12-14T17:10:37.278" v="133" actId="255"/>
        <pc:sldMkLst>
          <pc:docMk/>
          <pc:sldMk cId="1627657802" sldId="1144"/>
        </pc:sldMkLst>
        <pc:spChg chg="mod">
          <ac:chgData name="Ed Godfrey" userId="61aa7c48ee0e3db0" providerId="LiveId" clId="{E9DA6CC9-E870-4FB4-9ED3-1BC9E2EA9451}" dt="2024-12-14T17:10:37.278" v="133" actId="255"/>
          <ac:spMkLst>
            <pc:docMk/>
            <pc:sldMk cId="1627657802" sldId="1144"/>
            <ac:spMk id="3" creationId="{9E3293C3-2021-04F5-B3B2-149081BCD341}"/>
          </ac:spMkLst>
        </pc:spChg>
        <pc:spChg chg="mod">
          <ac:chgData name="Ed Godfrey" userId="61aa7c48ee0e3db0" providerId="LiveId" clId="{E9DA6CC9-E870-4FB4-9ED3-1BC9E2EA9451}" dt="2024-12-14T17:10:08.891" v="127" actId="20577"/>
          <ac:spMkLst>
            <pc:docMk/>
            <pc:sldMk cId="1627657802" sldId="1144"/>
            <ac:spMk id="6" creationId="{27341E30-1523-0531-D0E1-7D6824619EE0}"/>
          </ac:spMkLst>
        </pc:spChg>
      </pc:sldChg>
      <pc:sldChg chg="modSp mod modAnim">
        <pc:chgData name="Ed Godfrey" userId="61aa7c48ee0e3db0" providerId="LiveId" clId="{E9DA6CC9-E870-4FB4-9ED3-1BC9E2EA9451}" dt="2024-12-14T17:26:49.849" v="402" actId="20577"/>
        <pc:sldMkLst>
          <pc:docMk/>
          <pc:sldMk cId="93068664" sldId="1169"/>
        </pc:sldMkLst>
        <pc:spChg chg="mod">
          <ac:chgData name="Ed Godfrey" userId="61aa7c48ee0e3db0" providerId="LiveId" clId="{E9DA6CC9-E870-4FB4-9ED3-1BC9E2EA9451}" dt="2024-12-14T17:26:49.849" v="402" actId="20577"/>
          <ac:spMkLst>
            <pc:docMk/>
            <pc:sldMk cId="93068664" sldId="1169"/>
            <ac:spMk id="3" creationId="{BB6B93C3-77D3-564A-AB55-7A6A8F27E728}"/>
          </ac:spMkLst>
        </pc:spChg>
        <pc:spChg chg="mod">
          <ac:chgData name="Ed Godfrey" userId="61aa7c48ee0e3db0" providerId="LiveId" clId="{E9DA6CC9-E870-4FB4-9ED3-1BC9E2EA9451}" dt="2024-12-14T17:12:45.488" v="166" actId="20577"/>
          <ac:spMkLst>
            <pc:docMk/>
            <pc:sldMk cId="93068664" sldId="1169"/>
            <ac:spMk id="6" creationId="{17B52AA5-3B14-F99C-0DD0-E4BB4A41B4BB}"/>
          </ac:spMkLst>
        </pc:spChg>
      </pc:sldChg>
      <pc:sldChg chg="del">
        <pc:chgData name="Ed Godfrey" userId="61aa7c48ee0e3db0" providerId="LiveId" clId="{E9DA6CC9-E870-4FB4-9ED3-1BC9E2EA9451}" dt="2024-12-14T17:52:55.742" v="1064" actId="47"/>
        <pc:sldMkLst>
          <pc:docMk/>
          <pc:sldMk cId="1985209562" sldId="1188"/>
        </pc:sldMkLst>
      </pc:sldChg>
      <pc:sldChg chg="modSp mod">
        <pc:chgData name="Ed Godfrey" userId="61aa7c48ee0e3db0" providerId="LiveId" clId="{E9DA6CC9-E870-4FB4-9ED3-1BC9E2EA9451}" dt="2024-12-14T17:03:37.238" v="32" actId="1036"/>
        <pc:sldMkLst>
          <pc:docMk/>
          <pc:sldMk cId="3330648183" sldId="1194"/>
        </pc:sldMkLst>
        <pc:spChg chg="mod">
          <ac:chgData name="Ed Godfrey" userId="61aa7c48ee0e3db0" providerId="LiveId" clId="{E9DA6CC9-E870-4FB4-9ED3-1BC9E2EA9451}" dt="2024-12-14T17:03:37.238" v="32" actId="1036"/>
          <ac:spMkLst>
            <pc:docMk/>
            <pc:sldMk cId="3330648183" sldId="1194"/>
            <ac:spMk id="3" creationId="{6BA99889-7470-9805-C8EF-A17FF9EB1FAE}"/>
          </ac:spMkLst>
        </pc:spChg>
        <pc:spChg chg="mod">
          <ac:chgData name="Ed Godfrey" userId="61aa7c48ee0e3db0" providerId="LiveId" clId="{E9DA6CC9-E870-4FB4-9ED3-1BC9E2EA9451}" dt="2024-12-14T16:59:07.994" v="23" actId="20577"/>
          <ac:spMkLst>
            <pc:docMk/>
            <pc:sldMk cId="3330648183" sldId="1194"/>
            <ac:spMk id="6" creationId="{2FD03DFA-96CB-BB08-9630-628E8958BAC5}"/>
          </ac:spMkLst>
        </pc:spChg>
      </pc:sldChg>
      <pc:sldChg chg="modSp mod ord">
        <pc:chgData name="Ed Godfrey" userId="61aa7c48ee0e3db0" providerId="LiveId" clId="{E9DA6CC9-E870-4FB4-9ED3-1BC9E2EA9451}" dt="2024-12-14T17:04:50.204" v="48" actId="2711"/>
        <pc:sldMkLst>
          <pc:docMk/>
          <pc:sldMk cId="1696477568" sldId="1195"/>
        </pc:sldMkLst>
        <pc:spChg chg="mod">
          <ac:chgData name="Ed Godfrey" userId="61aa7c48ee0e3db0" providerId="LiveId" clId="{E9DA6CC9-E870-4FB4-9ED3-1BC9E2EA9451}" dt="2024-12-14T17:04:26.625" v="44" actId="20577"/>
          <ac:spMkLst>
            <pc:docMk/>
            <pc:sldMk cId="1696477568" sldId="1195"/>
            <ac:spMk id="3" creationId="{EDB00AEB-A0FF-6975-5B43-9B4D020E662B}"/>
          </ac:spMkLst>
        </pc:spChg>
        <pc:spChg chg="mod">
          <ac:chgData name="Ed Godfrey" userId="61aa7c48ee0e3db0" providerId="LiveId" clId="{E9DA6CC9-E870-4FB4-9ED3-1BC9E2EA9451}" dt="2024-12-14T17:04:50.204" v="48" actId="2711"/>
          <ac:spMkLst>
            <pc:docMk/>
            <pc:sldMk cId="1696477568" sldId="1195"/>
            <ac:spMk id="6" creationId="{B8E1ABDF-D25E-A9A8-D06B-D042E29D7AFC}"/>
          </ac:spMkLst>
        </pc:spChg>
      </pc:sldChg>
      <pc:sldChg chg="del">
        <pc:chgData name="Ed Godfrey" userId="61aa7c48ee0e3db0" providerId="LiveId" clId="{E9DA6CC9-E870-4FB4-9ED3-1BC9E2EA9451}" dt="2024-12-14T17:42:57.034" v="823" actId="47"/>
        <pc:sldMkLst>
          <pc:docMk/>
          <pc:sldMk cId="146145727" sldId="1196"/>
        </pc:sldMkLst>
      </pc:sldChg>
      <pc:sldChg chg="modSp mod">
        <pc:chgData name="Ed Godfrey" userId="61aa7c48ee0e3db0" providerId="LiveId" clId="{E9DA6CC9-E870-4FB4-9ED3-1BC9E2EA9451}" dt="2024-12-14T17:43:41.425" v="864" actId="113"/>
        <pc:sldMkLst>
          <pc:docMk/>
          <pc:sldMk cId="3612921357" sldId="1197"/>
        </pc:sldMkLst>
        <pc:spChg chg="mod">
          <ac:chgData name="Ed Godfrey" userId="61aa7c48ee0e3db0" providerId="LiveId" clId="{E9DA6CC9-E870-4FB4-9ED3-1BC9E2EA9451}" dt="2024-12-14T17:43:41.425" v="864" actId="113"/>
          <ac:spMkLst>
            <pc:docMk/>
            <pc:sldMk cId="3612921357" sldId="1197"/>
            <ac:spMk id="3" creationId="{FA3B3EEC-8EE2-6DD3-1F51-255CEB61A36E}"/>
          </ac:spMkLst>
        </pc:spChg>
        <pc:spChg chg="mod">
          <ac:chgData name="Ed Godfrey" userId="61aa7c48ee0e3db0" providerId="LiveId" clId="{E9DA6CC9-E870-4FB4-9ED3-1BC9E2EA9451}" dt="2024-12-14T17:43:07.758" v="849" actId="20577"/>
          <ac:spMkLst>
            <pc:docMk/>
            <pc:sldMk cId="3612921357" sldId="1197"/>
            <ac:spMk id="6" creationId="{DAC2E549-4DDB-D864-8FAD-C51DCD09D976}"/>
          </ac:spMkLst>
        </pc:spChg>
      </pc:sldChg>
      <pc:sldChg chg="del">
        <pc:chgData name="Ed Godfrey" userId="61aa7c48ee0e3db0" providerId="LiveId" clId="{E9DA6CC9-E870-4FB4-9ED3-1BC9E2EA9451}" dt="2024-12-14T17:48:31.199" v="998" actId="47"/>
        <pc:sldMkLst>
          <pc:docMk/>
          <pc:sldMk cId="2371763816" sldId="1198"/>
        </pc:sldMkLst>
      </pc:sldChg>
      <pc:sldChg chg="modSp ord">
        <pc:chgData name="Ed Godfrey" userId="61aa7c48ee0e3db0" providerId="LiveId" clId="{E9DA6CC9-E870-4FB4-9ED3-1BC9E2EA9451}" dt="2024-12-14T17:26:36.847" v="397" actId="6549"/>
        <pc:sldMkLst>
          <pc:docMk/>
          <pc:sldMk cId="935853005" sldId="1199"/>
        </pc:sldMkLst>
        <pc:spChg chg="mod">
          <ac:chgData name="Ed Godfrey" userId="61aa7c48ee0e3db0" providerId="LiveId" clId="{E9DA6CC9-E870-4FB4-9ED3-1BC9E2EA9451}" dt="2024-12-14T17:26:25.073" v="377" actId="255"/>
          <ac:spMkLst>
            <pc:docMk/>
            <pc:sldMk cId="935853005" sldId="1199"/>
            <ac:spMk id="3" creationId="{6BBAE7B3-AF9D-1D9A-0A12-B7226111207D}"/>
          </ac:spMkLst>
        </pc:spChg>
        <pc:spChg chg="mod">
          <ac:chgData name="Ed Godfrey" userId="61aa7c48ee0e3db0" providerId="LiveId" clId="{E9DA6CC9-E870-4FB4-9ED3-1BC9E2EA9451}" dt="2024-12-14T17:26:36.847" v="397" actId="6549"/>
          <ac:spMkLst>
            <pc:docMk/>
            <pc:sldMk cId="935853005" sldId="1199"/>
            <ac:spMk id="6" creationId="{23EAD0A2-F068-84F5-69FF-5285DF664FAA}"/>
          </ac:spMkLst>
        </pc:spChg>
      </pc:sldChg>
      <pc:sldChg chg="del">
        <pc:chgData name="Ed Godfrey" userId="61aa7c48ee0e3db0" providerId="LiveId" clId="{E9DA6CC9-E870-4FB4-9ED3-1BC9E2EA9451}" dt="2024-12-14T17:48:34.093" v="999" actId="47"/>
        <pc:sldMkLst>
          <pc:docMk/>
          <pc:sldMk cId="2126720022" sldId="1200"/>
        </pc:sldMkLst>
      </pc:sldChg>
      <pc:sldChg chg="modSp mod ord">
        <pc:chgData name="Ed Godfrey" userId="61aa7c48ee0e3db0" providerId="LiveId" clId="{E9DA6CC9-E870-4FB4-9ED3-1BC9E2EA9451}" dt="2024-12-14T17:41:24.354" v="807"/>
        <pc:sldMkLst>
          <pc:docMk/>
          <pc:sldMk cId="113693299" sldId="1201"/>
        </pc:sldMkLst>
        <pc:spChg chg="mod">
          <ac:chgData name="Ed Godfrey" userId="61aa7c48ee0e3db0" providerId="LiveId" clId="{E9DA6CC9-E870-4FB4-9ED3-1BC9E2EA9451}" dt="2024-12-14T17:41:17.121" v="805" actId="6549"/>
          <ac:spMkLst>
            <pc:docMk/>
            <pc:sldMk cId="113693299" sldId="1201"/>
            <ac:spMk id="3" creationId="{D176BD40-DBA2-B7E9-6F45-EE5AFC1C6B7D}"/>
          </ac:spMkLst>
        </pc:spChg>
        <pc:spChg chg="mod">
          <ac:chgData name="Ed Godfrey" userId="61aa7c48ee0e3db0" providerId="LiveId" clId="{E9DA6CC9-E870-4FB4-9ED3-1BC9E2EA9451}" dt="2024-12-14T17:40:41.895" v="714" actId="20577"/>
          <ac:spMkLst>
            <pc:docMk/>
            <pc:sldMk cId="113693299" sldId="1201"/>
            <ac:spMk id="6" creationId="{3E584DFE-BC0F-D2C6-8EB9-D45DA84BB3F9}"/>
          </ac:spMkLst>
        </pc:spChg>
      </pc:sldChg>
      <pc:sldChg chg="del">
        <pc:chgData name="Ed Godfrey" userId="61aa7c48ee0e3db0" providerId="LiveId" clId="{E9DA6CC9-E870-4FB4-9ED3-1BC9E2EA9451}" dt="2024-12-14T17:52:56.345" v="1065" actId="47"/>
        <pc:sldMkLst>
          <pc:docMk/>
          <pc:sldMk cId="2321187231" sldId="1202"/>
        </pc:sldMkLst>
      </pc:sldChg>
      <pc:sldChg chg="modSp add mod">
        <pc:chgData name="Ed Godfrey" userId="61aa7c48ee0e3db0" providerId="LiveId" clId="{E9DA6CC9-E870-4FB4-9ED3-1BC9E2EA9451}" dt="2024-12-14T17:05:28.829" v="71" actId="6549"/>
        <pc:sldMkLst>
          <pc:docMk/>
          <pc:sldMk cId="2530840445" sldId="1203"/>
        </pc:sldMkLst>
        <pc:spChg chg="mod">
          <ac:chgData name="Ed Godfrey" userId="61aa7c48ee0e3db0" providerId="LiveId" clId="{E9DA6CC9-E870-4FB4-9ED3-1BC9E2EA9451}" dt="2024-12-14T17:05:19.952" v="59" actId="20577"/>
          <ac:spMkLst>
            <pc:docMk/>
            <pc:sldMk cId="2530840445" sldId="1203"/>
            <ac:spMk id="3" creationId="{1336B71A-CEB8-FC56-ADF4-C4264483B32D}"/>
          </ac:spMkLst>
        </pc:spChg>
        <pc:spChg chg="mod">
          <ac:chgData name="Ed Godfrey" userId="61aa7c48ee0e3db0" providerId="LiveId" clId="{E9DA6CC9-E870-4FB4-9ED3-1BC9E2EA9451}" dt="2024-12-14T17:05:28.829" v="71" actId="6549"/>
          <ac:spMkLst>
            <pc:docMk/>
            <pc:sldMk cId="2530840445" sldId="1203"/>
            <ac:spMk id="6" creationId="{643B539A-B2A2-E9D2-B96F-041AA28488B4}"/>
          </ac:spMkLst>
        </pc:spChg>
      </pc:sldChg>
      <pc:sldChg chg="modSp add mod">
        <pc:chgData name="Ed Godfrey" userId="61aa7c48ee0e3db0" providerId="LiveId" clId="{E9DA6CC9-E870-4FB4-9ED3-1BC9E2EA9451}" dt="2024-12-14T17:07:04.044" v="96" actId="20577"/>
        <pc:sldMkLst>
          <pc:docMk/>
          <pc:sldMk cId="2863407350" sldId="1204"/>
        </pc:sldMkLst>
        <pc:spChg chg="mod">
          <ac:chgData name="Ed Godfrey" userId="61aa7c48ee0e3db0" providerId="LiveId" clId="{E9DA6CC9-E870-4FB4-9ED3-1BC9E2EA9451}" dt="2024-12-14T17:06:57.329" v="81" actId="20577"/>
          <ac:spMkLst>
            <pc:docMk/>
            <pc:sldMk cId="2863407350" sldId="1204"/>
            <ac:spMk id="3" creationId="{6348F1C6-D286-37F8-1DB8-255216C4F82E}"/>
          </ac:spMkLst>
        </pc:spChg>
        <pc:spChg chg="mod">
          <ac:chgData name="Ed Godfrey" userId="61aa7c48ee0e3db0" providerId="LiveId" clId="{E9DA6CC9-E870-4FB4-9ED3-1BC9E2EA9451}" dt="2024-12-14T17:07:04.044" v="96" actId="20577"/>
          <ac:spMkLst>
            <pc:docMk/>
            <pc:sldMk cId="2863407350" sldId="1204"/>
            <ac:spMk id="6" creationId="{A0B522ED-79B3-4412-F4C2-7BC1A2815CA9}"/>
          </ac:spMkLst>
        </pc:spChg>
      </pc:sldChg>
      <pc:sldChg chg="modSp add mod">
        <pc:chgData name="Ed Godfrey" userId="61aa7c48ee0e3db0" providerId="LiveId" clId="{E9DA6CC9-E870-4FB4-9ED3-1BC9E2EA9451}" dt="2024-12-14T17:08:00.938" v="115" actId="255"/>
        <pc:sldMkLst>
          <pc:docMk/>
          <pc:sldMk cId="129742404" sldId="1205"/>
        </pc:sldMkLst>
        <pc:spChg chg="mod">
          <ac:chgData name="Ed Godfrey" userId="61aa7c48ee0e3db0" providerId="LiveId" clId="{E9DA6CC9-E870-4FB4-9ED3-1BC9E2EA9451}" dt="2024-12-14T17:08:00.938" v="115" actId="255"/>
          <ac:spMkLst>
            <pc:docMk/>
            <pc:sldMk cId="129742404" sldId="1205"/>
            <ac:spMk id="3" creationId="{67A56FD6-48F1-A46A-E4B1-2C9BAD9C0122}"/>
          </ac:spMkLst>
        </pc:spChg>
        <pc:spChg chg="mod">
          <ac:chgData name="Ed Godfrey" userId="61aa7c48ee0e3db0" providerId="LiveId" clId="{E9DA6CC9-E870-4FB4-9ED3-1BC9E2EA9451}" dt="2024-12-14T17:07:55.381" v="114" actId="6549"/>
          <ac:spMkLst>
            <pc:docMk/>
            <pc:sldMk cId="129742404" sldId="1205"/>
            <ac:spMk id="6" creationId="{3490DAE9-E53B-250E-A5B5-4DF8389BE240}"/>
          </ac:spMkLst>
        </pc:spChg>
      </pc:sldChg>
      <pc:sldChg chg="add">
        <pc:chgData name="Ed Godfrey" userId="61aa7c48ee0e3db0" providerId="LiveId" clId="{E9DA6CC9-E870-4FB4-9ED3-1BC9E2EA9451}" dt="2024-12-14T17:08:18.211" v="116"/>
        <pc:sldMkLst>
          <pc:docMk/>
          <pc:sldMk cId="883253963" sldId="1206"/>
        </pc:sldMkLst>
      </pc:sldChg>
      <pc:sldChg chg="modSp add mod">
        <pc:chgData name="Ed Godfrey" userId="61aa7c48ee0e3db0" providerId="LiveId" clId="{E9DA6CC9-E870-4FB4-9ED3-1BC9E2EA9451}" dt="2024-12-14T17:27:16.776" v="412" actId="20577"/>
        <pc:sldMkLst>
          <pc:docMk/>
          <pc:sldMk cId="1920786797" sldId="1207"/>
        </pc:sldMkLst>
        <pc:spChg chg="mod">
          <ac:chgData name="Ed Godfrey" userId="61aa7c48ee0e3db0" providerId="LiveId" clId="{E9DA6CC9-E870-4FB4-9ED3-1BC9E2EA9451}" dt="2024-12-14T17:27:10.392" v="406" actId="113"/>
          <ac:spMkLst>
            <pc:docMk/>
            <pc:sldMk cId="1920786797" sldId="1207"/>
            <ac:spMk id="3" creationId="{5E4D3FD0-6A4A-6B98-0766-BE0483432FEB}"/>
          </ac:spMkLst>
        </pc:spChg>
        <pc:spChg chg="mod">
          <ac:chgData name="Ed Godfrey" userId="61aa7c48ee0e3db0" providerId="LiveId" clId="{E9DA6CC9-E870-4FB4-9ED3-1BC9E2EA9451}" dt="2024-12-14T17:27:16.776" v="412" actId="20577"/>
          <ac:spMkLst>
            <pc:docMk/>
            <pc:sldMk cId="1920786797" sldId="1207"/>
            <ac:spMk id="6" creationId="{954BA17D-AA4E-C412-3E80-71537AC29732}"/>
          </ac:spMkLst>
        </pc:spChg>
      </pc:sldChg>
      <pc:sldChg chg="modSp add modAnim">
        <pc:chgData name="Ed Godfrey" userId="61aa7c48ee0e3db0" providerId="LiveId" clId="{E9DA6CC9-E870-4FB4-9ED3-1BC9E2EA9451}" dt="2024-12-14T17:28:39.689" v="514" actId="313"/>
        <pc:sldMkLst>
          <pc:docMk/>
          <pc:sldMk cId="2021544896" sldId="1208"/>
        </pc:sldMkLst>
        <pc:spChg chg="mod">
          <ac:chgData name="Ed Godfrey" userId="61aa7c48ee0e3db0" providerId="LiveId" clId="{E9DA6CC9-E870-4FB4-9ED3-1BC9E2EA9451}" dt="2024-12-14T17:28:39.689" v="514" actId="313"/>
          <ac:spMkLst>
            <pc:docMk/>
            <pc:sldMk cId="2021544896" sldId="1208"/>
            <ac:spMk id="3" creationId="{AFBE55C0-C377-88F0-938C-D19D9F9C608F}"/>
          </ac:spMkLst>
        </pc:spChg>
      </pc:sldChg>
      <pc:sldChg chg="modSp add modAnim">
        <pc:chgData name="Ed Godfrey" userId="61aa7c48ee0e3db0" providerId="LiveId" clId="{E9DA6CC9-E870-4FB4-9ED3-1BC9E2EA9451}" dt="2024-12-14T17:39:17.481" v="686" actId="20577"/>
        <pc:sldMkLst>
          <pc:docMk/>
          <pc:sldMk cId="2034000020" sldId="1209"/>
        </pc:sldMkLst>
        <pc:spChg chg="mod">
          <ac:chgData name="Ed Godfrey" userId="61aa7c48ee0e3db0" providerId="LiveId" clId="{E9DA6CC9-E870-4FB4-9ED3-1BC9E2EA9451}" dt="2024-12-14T17:39:17.481" v="686" actId="20577"/>
          <ac:spMkLst>
            <pc:docMk/>
            <pc:sldMk cId="2034000020" sldId="1209"/>
            <ac:spMk id="3" creationId="{B859D159-252E-04FA-1050-FEA9B734214A}"/>
          </ac:spMkLst>
        </pc:spChg>
      </pc:sldChg>
      <pc:sldChg chg="modSp add mod">
        <pc:chgData name="Ed Godfrey" userId="61aa7c48ee0e3db0" providerId="LiveId" clId="{E9DA6CC9-E870-4FB4-9ED3-1BC9E2EA9451}" dt="2024-12-14T17:42:32.278" v="822" actId="20577"/>
        <pc:sldMkLst>
          <pc:docMk/>
          <pc:sldMk cId="3264614262" sldId="1210"/>
        </pc:sldMkLst>
        <pc:spChg chg="mod">
          <ac:chgData name="Ed Godfrey" userId="61aa7c48ee0e3db0" providerId="LiveId" clId="{E9DA6CC9-E870-4FB4-9ED3-1BC9E2EA9451}" dt="2024-12-14T17:42:27.501" v="820" actId="1036"/>
          <ac:spMkLst>
            <pc:docMk/>
            <pc:sldMk cId="3264614262" sldId="1210"/>
            <ac:spMk id="3" creationId="{0F9448EA-B410-DD0B-D916-9B28B7DF3652}"/>
          </ac:spMkLst>
        </pc:spChg>
        <pc:spChg chg="mod">
          <ac:chgData name="Ed Godfrey" userId="61aa7c48ee0e3db0" providerId="LiveId" clId="{E9DA6CC9-E870-4FB4-9ED3-1BC9E2EA9451}" dt="2024-12-14T17:42:32.278" v="822" actId="20577"/>
          <ac:spMkLst>
            <pc:docMk/>
            <pc:sldMk cId="3264614262" sldId="1210"/>
            <ac:spMk id="6" creationId="{04DB18A0-5C14-448F-B8FD-3103CEEB1DD8}"/>
          </ac:spMkLst>
        </pc:spChg>
      </pc:sldChg>
      <pc:sldChg chg="modSp add mod modAnim">
        <pc:chgData name="Ed Godfrey" userId="61aa7c48ee0e3db0" providerId="LiveId" clId="{E9DA6CC9-E870-4FB4-9ED3-1BC9E2EA9451}" dt="2024-12-14T17:45:43.684" v="910"/>
        <pc:sldMkLst>
          <pc:docMk/>
          <pc:sldMk cId="3702382599" sldId="1211"/>
        </pc:sldMkLst>
        <pc:spChg chg="mod">
          <ac:chgData name="Ed Godfrey" userId="61aa7c48ee0e3db0" providerId="LiveId" clId="{E9DA6CC9-E870-4FB4-9ED3-1BC9E2EA9451}" dt="2024-12-14T17:45:10.326" v="893" actId="255"/>
          <ac:spMkLst>
            <pc:docMk/>
            <pc:sldMk cId="3702382599" sldId="1211"/>
            <ac:spMk id="3" creationId="{AEB49223-C59D-B856-D66A-FEEC7AF1B791}"/>
          </ac:spMkLst>
        </pc:spChg>
        <pc:spChg chg="mod">
          <ac:chgData name="Ed Godfrey" userId="61aa7c48ee0e3db0" providerId="LiveId" clId="{E9DA6CC9-E870-4FB4-9ED3-1BC9E2EA9451}" dt="2024-12-14T17:44:42.021" v="884" actId="20577"/>
          <ac:spMkLst>
            <pc:docMk/>
            <pc:sldMk cId="3702382599" sldId="1211"/>
            <ac:spMk id="6" creationId="{3AD5EFB0-E63C-C2C8-E89F-CE05A0A995BE}"/>
          </ac:spMkLst>
        </pc:spChg>
      </pc:sldChg>
      <pc:sldChg chg="modSp add mod modAnim">
        <pc:chgData name="Ed Godfrey" userId="61aa7c48ee0e3db0" providerId="LiveId" clId="{E9DA6CC9-E870-4FB4-9ED3-1BC9E2EA9451}" dt="2024-12-14T17:47:55.747" v="997"/>
        <pc:sldMkLst>
          <pc:docMk/>
          <pc:sldMk cId="948054378" sldId="1212"/>
        </pc:sldMkLst>
        <pc:spChg chg="mod">
          <ac:chgData name="Ed Godfrey" userId="61aa7c48ee0e3db0" providerId="LiveId" clId="{E9DA6CC9-E870-4FB4-9ED3-1BC9E2EA9451}" dt="2024-12-14T17:47:25.597" v="985" actId="6549"/>
          <ac:spMkLst>
            <pc:docMk/>
            <pc:sldMk cId="948054378" sldId="1212"/>
            <ac:spMk id="3" creationId="{0E9BDB29-C9D3-0117-CBE2-36D07DD2EFC3}"/>
          </ac:spMkLst>
        </pc:spChg>
      </pc:sldChg>
      <pc:sldChg chg="modSp add mod">
        <pc:chgData name="Ed Godfrey" userId="61aa7c48ee0e3db0" providerId="LiveId" clId="{E9DA6CC9-E870-4FB4-9ED3-1BC9E2EA9451}" dt="2024-12-14T17:49:16.794" v="1027" actId="20577"/>
        <pc:sldMkLst>
          <pc:docMk/>
          <pc:sldMk cId="3026120473" sldId="1213"/>
        </pc:sldMkLst>
        <pc:spChg chg="mod">
          <ac:chgData name="Ed Godfrey" userId="61aa7c48ee0e3db0" providerId="LiveId" clId="{E9DA6CC9-E870-4FB4-9ED3-1BC9E2EA9451}" dt="2024-12-14T17:49:08.232" v="1006" actId="2711"/>
          <ac:spMkLst>
            <pc:docMk/>
            <pc:sldMk cId="3026120473" sldId="1213"/>
            <ac:spMk id="3" creationId="{EF3CC3CD-DEB6-47E7-6D90-3704EFE26408}"/>
          </ac:spMkLst>
        </pc:spChg>
        <pc:spChg chg="mod">
          <ac:chgData name="Ed Godfrey" userId="61aa7c48ee0e3db0" providerId="LiveId" clId="{E9DA6CC9-E870-4FB4-9ED3-1BC9E2EA9451}" dt="2024-12-14T17:49:16.794" v="1027" actId="20577"/>
          <ac:spMkLst>
            <pc:docMk/>
            <pc:sldMk cId="3026120473" sldId="1213"/>
            <ac:spMk id="6" creationId="{FE2BF520-DCA3-4F92-300C-9B490F508ED5}"/>
          </ac:spMkLst>
        </pc:spChg>
      </pc:sldChg>
      <pc:sldChg chg="modSp add mod">
        <pc:chgData name="Ed Godfrey" userId="61aa7c48ee0e3db0" providerId="LiveId" clId="{E9DA6CC9-E870-4FB4-9ED3-1BC9E2EA9451}" dt="2024-12-14T17:50:10.266" v="1046" actId="20577"/>
        <pc:sldMkLst>
          <pc:docMk/>
          <pc:sldMk cId="1335631622" sldId="1214"/>
        </pc:sldMkLst>
        <pc:spChg chg="mod">
          <ac:chgData name="Ed Godfrey" userId="61aa7c48ee0e3db0" providerId="LiveId" clId="{E9DA6CC9-E870-4FB4-9ED3-1BC9E2EA9451}" dt="2024-12-14T17:49:57.923" v="1032" actId="113"/>
          <ac:spMkLst>
            <pc:docMk/>
            <pc:sldMk cId="1335631622" sldId="1214"/>
            <ac:spMk id="3" creationId="{45BA3FE0-C6BC-6066-C3C2-40CC9DB363C3}"/>
          </ac:spMkLst>
        </pc:spChg>
        <pc:spChg chg="mod">
          <ac:chgData name="Ed Godfrey" userId="61aa7c48ee0e3db0" providerId="LiveId" clId="{E9DA6CC9-E870-4FB4-9ED3-1BC9E2EA9451}" dt="2024-12-14T17:50:10.266" v="1046" actId="20577"/>
          <ac:spMkLst>
            <pc:docMk/>
            <pc:sldMk cId="1335631622" sldId="1214"/>
            <ac:spMk id="6" creationId="{896C4474-BD0D-CA24-23C6-4E9B4861891F}"/>
          </ac:spMkLst>
        </pc:spChg>
      </pc:sldChg>
      <pc:sldChg chg="add">
        <pc:chgData name="Ed Godfrey" userId="61aa7c48ee0e3db0" providerId="LiveId" clId="{E9DA6CC9-E870-4FB4-9ED3-1BC9E2EA9451}" dt="2024-12-14T17:51:18.183" v="1047"/>
        <pc:sldMkLst>
          <pc:docMk/>
          <pc:sldMk cId="1123886390" sldId="1215"/>
        </pc:sldMkLst>
      </pc:sldChg>
      <pc:sldChg chg="modSp add mod">
        <pc:chgData name="Ed Godfrey" userId="61aa7c48ee0e3db0" providerId="LiveId" clId="{E9DA6CC9-E870-4FB4-9ED3-1BC9E2EA9451}" dt="2024-12-14T17:52:52.345" v="1063" actId="6549"/>
        <pc:sldMkLst>
          <pc:docMk/>
          <pc:sldMk cId="2419510941" sldId="1216"/>
        </pc:sldMkLst>
        <pc:spChg chg="mod">
          <ac:chgData name="Ed Godfrey" userId="61aa7c48ee0e3db0" providerId="LiveId" clId="{E9DA6CC9-E870-4FB4-9ED3-1BC9E2EA9451}" dt="2024-12-14T17:52:46.211" v="1052" actId="113"/>
          <ac:spMkLst>
            <pc:docMk/>
            <pc:sldMk cId="2419510941" sldId="1216"/>
            <ac:spMk id="3" creationId="{D05962F4-195B-6F9B-B424-5A3036E80FC0}"/>
          </ac:spMkLst>
        </pc:spChg>
        <pc:spChg chg="mod">
          <ac:chgData name="Ed Godfrey" userId="61aa7c48ee0e3db0" providerId="LiveId" clId="{E9DA6CC9-E870-4FB4-9ED3-1BC9E2EA9451}" dt="2024-12-14T17:52:52.345" v="1063" actId="6549"/>
          <ac:spMkLst>
            <pc:docMk/>
            <pc:sldMk cId="2419510941" sldId="1216"/>
            <ac:spMk id="6" creationId="{BD433045-665E-12BF-23E1-7AFEBE99A1F2}"/>
          </ac:spMkLst>
        </pc:spChg>
      </pc:sldChg>
      <pc:sldChg chg="add">
        <pc:chgData name="Ed Godfrey" userId="61aa7c48ee0e3db0" providerId="LiveId" clId="{E9DA6CC9-E870-4FB4-9ED3-1BC9E2EA9451}" dt="2024-12-14T17:53:05.765" v="1066"/>
        <pc:sldMkLst>
          <pc:docMk/>
          <pc:sldMk cId="3915566944" sldId="121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12/14/2024</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Sin as Utterly Sinful</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7:</a:t>
            </a:r>
            <a:r>
              <a:rPr lang="en-US" sz="3600" b="1" dirty="0">
                <a:latin typeface="Avenir Next LT Pro Light" panose="020B0304020202020204" pitchFamily="34" charset="0"/>
              </a:rPr>
              <a:t>7-13 (Part 3)</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December 15, 2024</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58496" y="904829"/>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457200" lvl="0" indent="-457200">
              <a:buFont typeface="Wingdings" panose="05000000000000000000" pitchFamily="2" charset="2"/>
              <a:buChar char="§"/>
            </a:pPr>
            <a:r>
              <a:rPr lang="en-US" sz="4000" b="0" i="0" dirty="0">
                <a:solidFill>
                  <a:schemeClr val="tx1"/>
                </a:solidFill>
              </a:rPr>
              <a:t>How easily do you succumb to temptation?</a:t>
            </a:r>
          </a:p>
          <a:p>
            <a:pPr marL="457200" lvl="0" indent="-457200">
              <a:buFont typeface="Wingdings" panose="05000000000000000000" pitchFamily="2" charset="2"/>
              <a:buChar char="§"/>
            </a:pPr>
            <a:r>
              <a:rPr lang="en-US" sz="4000" b="0" i="0" dirty="0">
                <a:solidFill>
                  <a:schemeClr val="tx1"/>
                </a:solidFill>
              </a:rPr>
              <a:t>How often do you overlook sin in your life?</a:t>
            </a:r>
          </a:p>
          <a:p>
            <a:pPr marL="457200" lvl="0" indent="-457200">
              <a:buFont typeface="Wingdings" panose="05000000000000000000" pitchFamily="2" charset="2"/>
              <a:buChar char="§"/>
            </a:pPr>
            <a:r>
              <a:rPr lang="en-US" sz="4000" b="0" i="0" dirty="0">
                <a:solidFill>
                  <a:schemeClr val="tx1"/>
                </a:solidFill>
              </a:rPr>
              <a:t>How often do you excuse sin in your life?  </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Simple Test</a:t>
            </a:r>
          </a:p>
        </p:txBody>
      </p:sp>
    </p:spTree>
    <p:extLst>
      <p:ext uri="{BB962C8B-B14F-4D97-AF65-F5344CB8AC3E}">
        <p14:creationId xmlns:p14="http://schemas.microsoft.com/office/powerpoint/2010/main" val="1627657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par>
                          <p:cTn id="12" fill="hold">
                            <p:stCondLst>
                              <p:cond delay="45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nature of the Law (7:12)</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So then, the Law is holy, and the commandment is holy and righteous and good.</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commandment is “holy”</a:t>
            </a:r>
            <a:endParaRPr lang="en-US" sz="3600" b="0" i="0" baseline="3000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Sin as Utterly Sinful</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CEAB5-81B2-3AC8-28F2-FBA6AFFA75A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BBAE7B3-AF9D-1D9A-0A12-B7226111207D}"/>
              </a:ext>
            </a:extLst>
          </p:cNvPr>
          <p:cNvSpPr txBox="1">
            <a:spLocks noChangeArrowheads="1"/>
          </p:cNvSpPr>
          <p:nvPr/>
        </p:nvSpPr>
        <p:spPr bwMode="auto">
          <a:xfrm>
            <a:off x="173038" y="971642"/>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10 Sing to the Lord a new song, Sing His praise from the end of the earth! You who go down to the sea, and all that is in it. You islands, and those who dwell on them. 11 Let the wilderness and its cities lift up their voices, The settlements where Kedar inhabits. Let the inhabitants of Sela sing aloud, Let them shout for joy from the tops of the mountains. 12 Let them give glory to the Lord And declare His praise in the coastlands. </a:t>
            </a:r>
          </a:p>
        </p:txBody>
      </p:sp>
      <p:sp>
        <p:nvSpPr>
          <p:cNvPr id="6" name="TextBox 5">
            <a:extLst>
              <a:ext uri="{FF2B5EF4-FFF2-40B4-BE49-F238E27FC236}">
                <a16:creationId xmlns:a16="http://schemas.microsoft.com/office/drawing/2014/main" id="{23EAD0A2-F068-84F5-69FF-5285DF664FA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Isaiah 42:10-12</a:t>
            </a:r>
          </a:p>
        </p:txBody>
      </p:sp>
    </p:spTree>
    <p:extLst>
      <p:ext uri="{BB962C8B-B14F-4D97-AF65-F5344CB8AC3E}">
        <p14:creationId xmlns:p14="http://schemas.microsoft.com/office/powerpoint/2010/main" val="93585300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CF8C1-7DB6-3BCE-562F-9FB4642F879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E4D3FD0-6A4A-6B98-0766-BE0483432FEB}"/>
              </a:ext>
            </a:extLst>
          </p:cNvPr>
          <p:cNvSpPr txBox="1">
            <a:spLocks noChangeArrowheads="1"/>
          </p:cNvSpPr>
          <p:nvPr/>
        </p:nvSpPr>
        <p:spPr bwMode="auto">
          <a:xfrm>
            <a:off x="173038" y="971642"/>
            <a:ext cx="1180560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am the LORD, that is My name; I will not give My glory to another, Nor My praise to graven images.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54BA17D-AA4E-C412-3E80-71537AC2973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Isaiah 42:8</a:t>
            </a:r>
          </a:p>
        </p:txBody>
      </p:sp>
    </p:spTree>
    <p:extLst>
      <p:ext uri="{BB962C8B-B14F-4D97-AF65-F5344CB8AC3E}">
        <p14:creationId xmlns:p14="http://schemas.microsoft.com/office/powerpoint/2010/main" val="1920786797"/>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FA371-940F-8F62-C323-73946DD052D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FBE55C0-C377-88F0-938C-D19D9F9C608F}"/>
              </a:ext>
            </a:extLst>
          </p:cNvPr>
          <p:cNvSpPr txBox="1">
            <a:spLocks noChangeArrowheads="1"/>
          </p:cNvSpPr>
          <p:nvPr/>
        </p:nvSpPr>
        <p:spPr bwMode="auto">
          <a:xfrm>
            <a:off x="158496" y="898767"/>
            <a:ext cx="11805602"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nature of the Law (7:12)</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So then, the Law is holy, and the commandment is holy and righteous and good.</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commandment is “holy”</a:t>
            </a:r>
          </a:p>
          <a:p>
            <a:pPr marL="742950" lvl="0" indent="-742950">
              <a:buAutoNum type="alphaUcPeriod"/>
            </a:pPr>
            <a:r>
              <a:rPr lang="en-US" sz="3600" b="0" i="0" dirty="0">
                <a:solidFill>
                  <a:schemeClr val="tx1"/>
                </a:solidFill>
                <a:latin typeface="Arial" panose="020B0604020202020204" pitchFamily="34" charset="0"/>
              </a:rPr>
              <a:t>The commandment is “righteous” </a:t>
            </a:r>
            <a:r>
              <a:rPr lang="en-US" sz="3600" b="0" i="0" baseline="30000" dirty="0">
                <a:solidFill>
                  <a:schemeClr val="tx1"/>
                </a:solidFill>
                <a:latin typeface="Arial" panose="020B0604020202020204" pitchFamily="34" charset="0"/>
              </a:rPr>
              <a:t>(see Psalm 19:8)</a:t>
            </a:r>
          </a:p>
          <a:p>
            <a:pPr marL="742950" lvl="0" indent="-742950">
              <a:buAutoNum type="alphaUcPeriod"/>
            </a:pPr>
            <a:r>
              <a:rPr lang="en-US" sz="3600" b="0" i="0" dirty="0">
                <a:solidFill>
                  <a:schemeClr val="tx1"/>
                </a:solidFill>
                <a:latin typeface="Arial" panose="020B0604020202020204" pitchFamily="34" charset="0"/>
              </a:rPr>
              <a:t>The commandment is “good”</a:t>
            </a:r>
          </a:p>
        </p:txBody>
      </p:sp>
      <p:sp>
        <p:nvSpPr>
          <p:cNvPr id="6" name="TextBox 5">
            <a:extLst>
              <a:ext uri="{FF2B5EF4-FFF2-40B4-BE49-F238E27FC236}">
                <a16:creationId xmlns:a16="http://schemas.microsoft.com/office/drawing/2014/main" id="{D273FCCD-B6AE-B0D3-1F2A-9DFD41813A94}"/>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Sin as Utterly Sinful</a:t>
            </a:r>
          </a:p>
        </p:txBody>
      </p:sp>
    </p:spTree>
    <p:extLst>
      <p:ext uri="{BB962C8B-B14F-4D97-AF65-F5344CB8AC3E}">
        <p14:creationId xmlns:p14="http://schemas.microsoft.com/office/powerpoint/2010/main" val="202154489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25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25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3E976-8CD5-B2A0-A5D2-93C3592449C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859D159-252E-04FA-1050-FEA9B734214A}"/>
              </a:ext>
            </a:extLst>
          </p:cNvPr>
          <p:cNvSpPr txBox="1">
            <a:spLocks noChangeArrowheads="1"/>
          </p:cNvSpPr>
          <p:nvPr/>
        </p:nvSpPr>
        <p:spPr bwMode="auto">
          <a:xfrm>
            <a:off x="158496" y="898767"/>
            <a:ext cx="11805602"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nature of the Law (7:12)</a:t>
            </a:r>
          </a:p>
          <a:p>
            <a:pPr marL="857250" lvl="0" indent="-857250">
              <a:buFont typeface="+mj-lt"/>
              <a:buAutoNum type="romanUcPeriod"/>
            </a:pPr>
            <a:r>
              <a:rPr lang="en-US" sz="3600" i="0" dirty="0">
                <a:solidFill>
                  <a:schemeClr val="tx1"/>
                </a:solidFill>
                <a:latin typeface="Arial" panose="020B0604020202020204" pitchFamily="34" charset="0"/>
              </a:rPr>
              <a:t>The nature of sin (7:13)</a:t>
            </a:r>
          </a:p>
          <a:p>
            <a:pPr lvl="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Therefore did that which is good become a cause of death for me? May it never be! Rather it was sin, in order that it might be shown to be sin by effecting my death through that which is good, so that through the commandment sin would become utterly sinful. </a:t>
            </a:r>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sz="14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Is the Law the cause of death?</a:t>
            </a:r>
          </a:p>
          <a:p>
            <a:pPr marL="742950" lvl="0" indent="-742950">
              <a:buAutoNum type="alphaUcPeriod"/>
            </a:pPr>
            <a:r>
              <a:rPr lang="en-US" sz="3600" b="0" i="0" dirty="0">
                <a:solidFill>
                  <a:schemeClr val="tx1"/>
                </a:solidFill>
                <a:latin typeface="Arial" panose="020B0604020202020204" pitchFamily="34" charset="0"/>
              </a:rPr>
              <a:t>Sin is the cause of death</a:t>
            </a:r>
          </a:p>
          <a:p>
            <a:pPr marL="742950" lvl="0" indent="-742950">
              <a:buAutoNum type="alphaUcPeriod"/>
            </a:pPr>
            <a:r>
              <a:rPr lang="en-US" sz="3600" b="0" i="0" dirty="0">
                <a:solidFill>
                  <a:schemeClr val="tx1"/>
                </a:solidFill>
                <a:latin typeface="Arial" panose="020B0604020202020204" pitchFamily="34" charset="0"/>
              </a:rPr>
              <a:t>The purpose of sin revealed</a:t>
            </a:r>
          </a:p>
        </p:txBody>
      </p:sp>
      <p:sp>
        <p:nvSpPr>
          <p:cNvPr id="6" name="TextBox 5">
            <a:extLst>
              <a:ext uri="{FF2B5EF4-FFF2-40B4-BE49-F238E27FC236}">
                <a16:creationId xmlns:a16="http://schemas.microsoft.com/office/drawing/2014/main" id="{9E1AC02F-E993-030C-3F84-A32F8AB64D9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Sin as Utterly Sinful</a:t>
            </a:r>
          </a:p>
        </p:txBody>
      </p:sp>
    </p:spTree>
    <p:extLst>
      <p:ext uri="{BB962C8B-B14F-4D97-AF65-F5344CB8AC3E}">
        <p14:creationId xmlns:p14="http://schemas.microsoft.com/office/powerpoint/2010/main" val="20340000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25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25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25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2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9B82B-6857-5077-D68C-B463F932FFB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176BD40-DBA2-B7E9-6F45-EE5AFC1C6B7D}"/>
              </a:ext>
            </a:extLst>
          </p:cNvPr>
          <p:cNvSpPr txBox="1">
            <a:spLocks noChangeArrowheads="1"/>
          </p:cNvSpPr>
          <p:nvPr/>
        </p:nvSpPr>
        <p:spPr bwMode="auto">
          <a:xfrm>
            <a:off x="173038" y="889453"/>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 For the mind set on the </a:t>
            </a:r>
            <a:r>
              <a:rPr lang="en-US" sz="44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flesh</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is death, but the mind set on the </a:t>
            </a:r>
            <a:r>
              <a:rPr lang="en-US" sz="44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Spirit</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is life and peace, 7 because the mind set on the </a:t>
            </a:r>
            <a:r>
              <a:rPr lang="en-US" sz="44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flesh</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is hostile toward God; for it does not subject itself to the law of God, for it is not even able to do so, 8 and those who are in the </a:t>
            </a:r>
            <a:r>
              <a:rPr lang="en-US" sz="44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flesh</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cannot please God.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E584DFE-BC0F-D2C6-8EB9-D45DA84BB3F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8:6-8</a:t>
            </a:r>
          </a:p>
        </p:txBody>
      </p:sp>
    </p:spTree>
    <p:extLst>
      <p:ext uri="{BB962C8B-B14F-4D97-AF65-F5344CB8AC3E}">
        <p14:creationId xmlns:p14="http://schemas.microsoft.com/office/powerpoint/2010/main" val="113693299"/>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8C388-ABDD-F99A-AD31-10FA51C5FF8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F9448EA-B410-DD0B-D916-9B28B7DF3652}"/>
              </a:ext>
            </a:extLst>
          </p:cNvPr>
          <p:cNvSpPr txBox="1">
            <a:spLocks noChangeArrowheads="1"/>
          </p:cNvSpPr>
          <p:nvPr/>
        </p:nvSpPr>
        <p:spPr bwMode="auto">
          <a:xfrm>
            <a:off x="173038" y="868787"/>
            <a:ext cx="11805602"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2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 What shall we say then? Is the Law sin? May it never be! On the contrary, I would not have come to know sin except through the Law; for I would not have known about coveting if the Law had not said, "YOU SHALL NOT COVET." 8 But sin, taking opportunity through the commandment, produced in me coveting of every kind; for apart from the Law sin is dead. 9 I was once alive apart from the Law; but when the commandment came, sin became alive and I died; 10 and this commandment, which was to result in life, proved to result in death for me; 11 for sin, taking an opportunity through the commandment, deceived me and through it killed me. 12 So then, the Law is holy, and the commandment is holy and righteous and good. 13 Therefore did that which is good become a cause of death for me? May it never be! Rather it was sin, in order that it might be shown to be sin by effecting my death through that which is good, so that through the commandment sin would become utterly sinful. </a:t>
            </a:r>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4DB18A0-5C14-448F-B8FD-3103CEEB1DD8}"/>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7:7-13</a:t>
            </a:r>
          </a:p>
        </p:txBody>
      </p:sp>
    </p:spTree>
    <p:extLst>
      <p:ext uri="{BB962C8B-B14F-4D97-AF65-F5344CB8AC3E}">
        <p14:creationId xmlns:p14="http://schemas.microsoft.com/office/powerpoint/2010/main" val="326461426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C6BC8-D99F-B688-D5F9-FF095502224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A3B3EEC-8EE2-6DD3-1F51-255CEB61A36E}"/>
              </a:ext>
            </a:extLst>
          </p:cNvPr>
          <p:cNvSpPr txBox="1">
            <a:spLocks noChangeArrowheads="1"/>
          </p:cNvSpPr>
          <p:nvPr/>
        </p:nvSpPr>
        <p:spPr bwMode="auto">
          <a:xfrm>
            <a:off x="173038" y="971642"/>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indent="-742950" algn="just">
              <a:buAutoNum type="arabicPeriod"/>
            </a:pPr>
            <a:r>
              <a:rPr lang="en-US" sz="3600" b="0" i="0" dirty="0">
                <a:solidFill>
                  <a:schemeClr val="tx1"/>
                </a:solidFill>
                <a:effectLst/>
                <a:latin typeface="Arial" panose="020B0604020202020204" pitchFamily="34" charset="0"/>
                <a:ea typeface="Times New Roman" panose="02020603050405020304" pitchFamily="18" charset="0"/>
              </a:rPr>
              <a:t>It is through the law (or Word) of God that we come to know the sinfulness of sin</a:t>
            </a:r>
            <a:r>
              <a:rPr lang="en-US" sz="3600" b="0" i="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endParaRPr lang="en-US" sz="3600" b="0" i="0" dirty="0">
              <a:solidFill>
                <a:schemeClr val="tx1"/>
              </a:solidFill>
              <a:effectLst/>
              <a:latin typeface="Arial" panose="020B0604020202020204"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DAC2E549-4DDB-D864-8FAD-C51DCD09D97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3612921357"/>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D32841-558C-167E-B811-A0598A3B074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EB49223-C59D-B856-D66A-FEEC7AF1B791}"/>
              </a:ext>
            </a:extLst>
          </p:cNvPr>
          <p:cNvSpPr txBox="1">
            <a:spLocks noChangeArrowheads="1"/>
          </p:cNvSpPr>
          <p:nvPr/>
        </p:nvSpPr>
        <p:spPr bwMode="auto">
          <a:xfrm>
            <a:off x="173038" y="868787"/>
            <a:ext cx="11805602" cy="6647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In the year of King Uzziah's death I saw the Lord sitting on a throne, lofty and exalted, with the train of His robe filling the temple. 2 Seraphim stood above Him, each having six wings: with two he covered his face, and with two he covered his feet, and with two he flew. 3 And one called out to another and said, "Holy, Holy, Holy, is the Lord of hosts, The whole earth is full of His glory." 4 And the foundations of the thresholds trembled at the voice of him who called out, while the temple was filling with smoke.</a:t>
            </a:r>
            <a:endParaRPr lang="en-US" sz="1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 Then I said, "Woe is me, for I am ruined! Because I am a man of unclean lips, And I live among a people of unclean lips; For my eyes have seen the King, the Lord of hosts." </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AD5EFB0-E63C-C2C8-E89F-CE05A0A995B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Isaiah 6:1-4, 5</a:t>
            </a:r>
          </a:p>
        </p:txBody>
      </p:sp>
    </p:spTree>
    <p:extLst>
      <p:ext uri="{BB962C8B-B14F-4D97-AF65-F5344CB8AC3E}">
        <p14:creationId xmlns:p14="http://schemas.microsoft.com/office/powerpoint/2010/main" val="370238259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745499"/>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 What shall we say then? Is the Law sin? May it never be! On the contrary, I would not have come to know sin except through the Law; for I would not have known about coveting if the Law had not said, "YOU SHALL NOT COVET." 8 But sin, taking opportunity through the commandment, produced in me coveting of every kind; for apart from the Law sin is dead. 9 I was once alive apart from the Law; but when the commandment came, sin became alive and I died; 10 and this commandment, which was to result in life, proved to result in death for me; 11 for sin, taking an opportunity through the commandment, deceived me and through it killed me.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7:7-11</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D365C-34E4-D7F3-0F52-3C210454B2B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E9BDB29-C9D3-0117-CBE2-36D07DD2EFC3}"/>
              </a:ext>
            </a:extLst>
          </p:cNvPr>
          <p:cNvSpPr txBox="1">
            <a:spLocks noChangeArrowheads="1"/>
          </p:cNvSpPr>
          <p:nvPr/>
        </p:nvSpPr>
        <p:spPr bwMode="auto">
          <a:xfrm>
            <a:off x="173038" y="971642"/>
            <a:ext cx="1180560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indent="-742950" algn="just">
              <a:buAutoNum type="arabicPeriod"/>
            </a:pPr>
            <a:r>
              <a:rPr lang="en-US" sz="3600" b="0" i="0" dirty="0">
                <a:solidFill>
                  <a:schemeClr val="tx1"/>
                </a:solidFill>
                <a:effectLst/>
                <a:latin typeface="Arial" panose="020B0604020202020204" pitchFamily="34" charset="0"/>
                <a:ea typeface="Times New Roman" panose="02020603050405020304" pitchFamily="18" charset="0"/>
              </a:rPr>
              <a:t>It is through the law (or Word) of God that we come to know the sinfulness of sin</a:t>
            </a:r>
            <a:r>
              <a:rPr lang="en-US" sz="3600" b="0" i="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pPr marL="742950" marR="0" indent="-742950" algn="just">
              <a:buAutoNum type="arabicPeriod"/>
            </a:pPr>
            <a:r>
              <a:rPr lang="en-US" sz="3600" b="0" i="0" dirty="0">
                <a:solidFill>
                  <a:schemeClr val="tx1"/>
                </a:solidFill>
                <a:latin typeface="Arial" panose="020B0604020202020204" pitchFamily="34" charset="0"/>
                <a:ea typeface="Calibri" panose="020F0502020204030204" pitchFamily="34" charset="0"/>
              </a:rPr>
              <a:t>We must be aware of </a:t>
            </a:r>
            <a:r>
              <a:rPr lang="en-US" sz="3600" b="0" i="0" dirty="0">
                <a:solidFill>
                  <a:schemeClr val="tx1"/>
                </a:solidFill>
                <a:effectLst/>
                <a:latin typeface="Arial" panose="020B0604020202020204" pitchFamily="34" charset="0"/>
                <a:ea typeface="Times New Roman" panose="02020603050405020304" pitchFamily="18" charset="0"/>
              </a:rPr>
              <a:t>how sin uses that which is good (the Law) twisting it to misguide us to its own evil purposes. </a:t>
            </a:r>
          </a:p>
        </p:txBody>
      </p:sp>
      <p:sp>
        <p:nvSpPr>
          <p:cNvPr id="6" name="TextBox 5">
            <a:extLst>
              <a:ext uri="{FF2B5EF4-FFF2-40B4-BE49-F238E27FC236}">
                <a16:creationId xmlns:a16="http://schemas.microsoft.com/office/drawing/2014/main" id="{C19E4D8F-1451-C0BA-45F9-E5605C5A872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94805437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B0564-FD6A-4E42-183E-93342C52D9A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F3CC3CD-DEB6-47E7-6D90-3704EFE26408}"/>
              </a:ext>
            </a:extLst>
          </p:cNvPr>
          <p:cNvSpPr txBox="1">
            <a:spLocks noChangeArrowheads="1"/>
          </p:cNvSpPr>
          <p:nvPr/>
        </p:nvSpPr>
        <p:spPr bwMode="auto">
          <a:xfrm>
            <a:off x="173038" y="868787"/>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0" dirty="0">
                <a:solidFill>
                  <a:schemeClr val="tx1"/>
                </a:solidFill>
                <a:effectLst/>
                <a:latin typeface="Arial" panose="020B0604020202020204" pitchFamily="34" charset="0"/>
                <a:ea typeface="Calibri" panose="020F0502020204030204" pitchFamily="34" charset="0"/>
              </a:rPr>
              <a:t>And by this deed we see sin’s devilish character, its utter malignity, and its foulness. Nothing too strong can be said about it.</a:t>
            </a:r>
          </a:p>
          <a:p>
            <a:pPr marL="0" marR="0" algn="just"/>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E2BF520-DCA3-4F92-300C-9B490F508ED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302612047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F9470A-8808-B42C-766B-ED9CD1530D8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5BA3FE0-C6BC-6066-C3C2-40CC9DB363C3}"/>
              </a:ext>
            </a:extLst>
          </p:cNvPr>
          <p:cNvSpPr txBox="1">
            <a:spLocks noChangeArrowheads="1"/>
          </p:cNvSpPr>
          <p:nvPr/>
        </p:nvSpPr>
        <p:spPr bwMode="auto">
          <a:xfrm>
            <a:off x="173038" y="868787"/>
            <a:ext cx="11805602"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 will My word be which goes forth from My mouth; It will not return to Me empty, Without accomplishing what I desire, And without succeeding in the matter for which I sent it.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96C4474-BD0D-CA24-23C6-4E9B4861891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Isaiah 55:11</a:t>
            </a:r>
          </a:p>
        </p:txBody>
      </p:sp>
    </p:spTree>
    <p:extLst>
      <p:ext uri="{BB962C8B-B14F-4D97-AF65-F5344CB8AC3E}">
        <p14:creationId xmlns:p14="http://schemas.microsoft.com/office/powerpoint/2010/main" val="1335631622"/>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5FE6F-4BE0-B8F2-CBC0-24D5AE31708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E3C3E80-43AB-652D-8624-8459B39CC105}"/>
              </a:ext>
            </a:extLst>
          </p:cNvPr>
          <p:cNvSpPr txBox="1">
            <a:spLocks noChangeArrowheads="1"/>
          </p:cNvSpPr>
          <p:nvPr/>
        </p:nvSpPr>
        <p:spPr bwMode="auto">
          <a:xfrm>
            <a:off x="173038" y="745499"/>
            <a:ext cx="1180560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the Law is holy, and the commandment is holy and righteous and good. 13 Therefore did that which is good become a cause of death for me? May it never be! Rather it was sin, in order that it might be shown to be sin by effecting my death through that which is good, so that through the commandment sin would become utterly sinful.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60E06CE-4188-275E-06E2-5FE0BBBBDCF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7:12-13</a:t>
            </a:r>
          </a:p>
        </p:txBody>
      </p:sp>
    </p:spTree>
    <p:extLst>
      <p:ext uri="{BB962C8B-B14F-4D97-AF65-F5344CB8AC3E}">
        <p14:creationId xmlns:p14="http://schemas.microsoft.com/office/powerpoint/2010/main" val="1123886390"/>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10EF8-C80F-C2B5-6456-BF356BD8544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05962F4-195B-6F9B-B424-5A3036E80FC0}"/>
              </a:ext>
            </a:extLst>
          </p:cNvPr>
          <p:cNvSpPr txBox="1">
            <a:spLocks noChangeArrowheads="1"/>
          </p:cNvSpPr>
          <p:nvPr/>
        </p:nvSpPr>
        <p:spPr bwMode="auto">
          <a:xfrm>
            <a:off x="173038" y="745499"/>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Christ is the end (goal, terminus, fulfillment) of the law for righteousness to everyone who believes.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D433045-665E-12BF-23E1-7AFEBE99A1F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10:4</a:t>
            </a:r>
          </a:p>
        </p:txBody>
      </p:sp>
    </p:spTree>
    <p:extLst>
      <p:ext uri="{BB962C8B-B14F-4D97-AF65-F5344CB8AC3E}">
        <p14:creationId xmlns:p14="http://schemas.microsoft.com/office/powerpoint/2010/main" val="2419510941"/>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118BC-2934-D211-329E-B93540B247B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74B05EB-AA93-AD19-5657-BD61F155C074}"/>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Sin as Utterly Sinful</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7:</a:t>
            </a:r>
            <a:r>
              <a:rPr lang="en-US" sz="3600" b="1" dirty="0">
                <a:latin typeface="Avenir Next LT Pro Light" panose="020B0304020202020204" pitchFamily="34" charset="0"/>
              </a:rPr>
              <a:t>7-13 (Part 3)</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018F4F-7587-2BFD-9C08-F8972AEEE13B}"/>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December 15, 2024</a:t>
            </a:r>
          </a:p>
        </p:txBody>
      </p:sp>
      <p:pic>
        <p:nvPicPr>
          <p:cNvPr id="5" name="Picture 4" descr="A close up of a book cover&#10;&#10;Description automatically generated">
            <a:extLst>
              <a:ext uri="{FF2B5EF4-FFF2-40B4-BE49-F238E27FC236}">
                <a16:creationId xmlns:a16="http://schemas.microsoft.com/office/drawing/2014/main" id="{66DE8530-7EA2-BACA-5CF0-0070C0A98C36}"/>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3915566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0EE01-B539-583F-F389-8152CC60A68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45A60E8-4064-C8B7-E581-728940FE047F}"/>
              </a:ext>
            </a:extLst>
          </p:cNvPr>
          <p:cNvSpPr txBox="1">
            <a:spLocks noChangeArrowheads="1"/>
          </p:cNvSpPr>
          <p:nvPr/>
        </p:nvSpPr>
        <p:spPr bwMode="auto">
          <a:xfrm>
            <a:off x="173038" y="745499"/>
            <a:ext cx="1180560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the Law is holy, and the commandment is holy and righteous and good. 13 Therefore did that which is good become a cause of death for me? May it never be! Rather it was sin, in order that it might be shown to be sin by effecting my death through that which is good, so that through the commandment sin would become utterly sinful.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39C2012-254C-7FF4-6941-B0AC77C5F43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7:12-13</a:t>
            </a:r>
          </a:p>
        </p:txBody>
      </p:sp>
    </p:spTree>
    <p:extLst>
      <p:ext uri="{BB962C8B-B14F-4D97-AF65-F5344CB8AC3E}">
        <p14:creationId xmlns:p14="http://schemas.microsoft.com/office/powerpoint/2010/main" val="304351972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41565-BBB0-8976-16A0-EB429967416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BA99889-7470-9805-C8EF-A17FF9EB1FAE}"/>
              </a:ext>
            </a:extLst>
          </p:cNvPr>
          <p:cNvSpPr txBox="1">
            <a:spLocks noChangeArrowheads="1"/>
          </p:cNvSpPr>
          <p:nvPr/>
        </p:nvSpPr>
        <p:spPr bwMode="auto">
          <a:xfrm>
            <a:off x="173038" y="902816"/>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If You, LORD, should mark iniquities, O Lord, who could stand?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FD03DFA-96CB-BB08-9630-628E8958BAC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130:3</a:t>
            </a:r>
          </a:p>
        </p:txBody>
      </p:sp>
    </p:spTree>
    <p:extLst>
      <p:ext uri="{BB962C8B-B14F-4D97-AF65-F5344CB8AC3E}">
        <p14:creationId xmlns:p14="http://schemas.microsoft.com/office/powerpoint/2010/main" val="333064818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3AF40-6921-1FD3-FA79-509913C35D6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DB00AEB-A0FF-6975-5B43-9B4D020E662B}"/>
              </a:ext>
            </a:extLst>
          </p:cNvPr>
          <p:cNvSpPr txBox="1">
            <a:spLocks noChangeArrowheads="1"/>
          </p:cNvSpPr>
          <p:nvPr/>
        </p:nvSpPr>
        <p:spPr bwMode="auto">
          <a:xfrm>
            <a:off x="173038" y="971642"/>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 The Law came in so that the transgression would increase; but where sin increased, grace abounded all the more, 21 so that, as sin reigned in death, even so grace would reign through righteousness to eternal life through Jesus Christ our Lord.</a:t>
            </a:r>
          </a:p>
        </p:txBody>
      </p:sp>
      <p:sp>
        <p:nvSpPr>
          <p:cNvPr id="6" name="TextBox 5">
            <a:extLst>
              <a:ext uri="{FF2B5EF4-FFF2-40B4-BE49-F238E27FC236}">
                <a16:creationId xmlns:a16="http://schemas.microsoft.com/office/drawing/2014/main" id="{B8E1ABDF-D25E-A9A8-D06B-D042E29D7AFC}"/>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Romans 5:20-21</a:t>
            </a:r>
          </a:p>
        </p:txBody>
      </p:sp>
    </p:spTree>
    <p:extLst>
      <p:ext uri="{BB962C8B-B14F-4D97-AF65-F5344CB8AC3E}">
        <p14:creationId xmlns:p14="http://schemas.microsoft.com/office/powerpoint/2010/main" val="169647756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7C9D3-0764-5FEA-AAF8-3E9D671B425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336B71A-CEB8-FC56-ADF4-C4264483B32D}"/>
              </a:ext>
            </a:extLst>
          </p:cNvPr>
          <p:cNvSpPr txBox="1">
            <a:spLocks noChangeArrowheads="1"/>
          </p:cNvSpPr>
          <p:nvPr/>
        </p:nvSpPr>
        <p:spPr bwMode="auto">
          <a:xfrm>
            <a:off x="173038" y="971642"/>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What shall we say then? Are we to continue in sin so that grace may increase? 2 May it never be! How shall we who died to sin still live in it? </a:t>
            </a:r>
          </a:p>
        </p:txBody>
      </p:sp>
      <p:sp>
        <p:nvSpPr>
          <p:cNvPr id="6" name="TextBox 5">
            <a:extLst>
              <a:ext uri="{FF2B5EF4-FFF2-40B4-BE49-F238E27FC236}">
                <a16:creationId xmlns:a16="http://schemas.microsoft.com/office/drawing/2014/main" id="{643B539A-B2A2-E9D2-B96F-041AA28488B4}"/>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Romans 6:1-2</a:t>
            </a:r>
          </a:p>
        </p:txBody>
      </p:sp>
    </p:spTree>
    <p:extLst>
      <p:ext uri="{BB962C8B-B14F-4D97-AF65-F5344CB8AC3E}">
        <p14:creationId xmlns:p14="http://schemas.microsoft.com/office/powerpoint/2010/main" val="253084044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A351C4-626D-E9B2-08A5-6EE4AD2F0EE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348F1C6-D286-37F8-1DB8-255216C4F82E}"/>
              </a:ext>
            </a:extLst>
          </p:cNvPr>
          <p:cNvSpPr txBox="1">
            <a:spLocks noChangeArrowheads="1"/>
          </p:cNvSpPr>
          <p:nvPr/>
        </p:nvSpPr>
        <p:spPr bwMode="auto">
          <a:xfrm>
            <a:off x="173038" y="971642"/>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 "You have heard that the ancients were told, 'YOU SHALL NOT COMMIT MURDER' and 'Whoever commits murder shall be liable to the court.' 22 "But I say to you that everyone who is angry with his brother shall be guilty before the court; and whoever says to his brother, 'You good-for-nothing,' shall be guilty before the supreme court; and whoever says, 'You fool,' shall be guilty enough to go into the fiery hell. </a:t>
            </a:r>
          </a:p>
        </p:txBody>
      </p:sp>
      <p:sp>
        <p:nvSpPr>
          <p:cNvPr id="6" name="TextBox 5">
            <a:extLst>
              <a:ext uri="{FF2B5EF4-FFF2-40B4-BE49-F238E27FC236}">
                <a16:creationId xmlns:a16="http://schemas.microsoft.com/office/drawing/2014/main" id="{A0B522ED-79B3-4412-F4C2-7BC1A2815CA9}"/>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Matthew 5:21-22</a:t>
            </a:r>
          </a:p>
        </p:txBody>
      </p:sp>
    </p:spTree>
    <p:extLst>
      <p:ext uri="{BB962C8B-B14F-4D97-AF65-F5344CB8AC3E}">
        <p14:creationId xmlns:p14="http://schemas.microsoft.com/office/powerpoint/2010/main" val="286340735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52DD1-D029-697E-5CC2-5AFDB6F586A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7A56FD6-48F1-A46A-E4B1-2C9BAD9C0122}"/>
              </a:ext>
            </a:extLst>
          </p:cNvPr>
          <p:cNvSpPr txBox="1">
            <a:spLocks noChangeArrowheads="1"/>
          </p:cNvSpPr>
          <p:nvPr/>
        </p:nvSpPr>
        <p:spPr bwMode="auto">
          <a:xfrm>
            <a:off x="173038" y="971642"/>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you are to be perfect, as your heavenly Father is perfect.</a:t>
            </a:r>
          </a:p>
        </p:txBody>
      </p:sp>
      <p:sp>
        <p:nvSpPr>
          <p:cNvPr id="6" name="TextBox 5">
            <a:extLst>
              <a:ext uri="{FF2B5EF4-FFF2-40B4-BE49-F238E27FC236}">
                <a16:creationId xmlns:a16="http://schemas.microsoft.com/office/drawing/2014/main" id="{3490DAE9-E53B-250E-A5B5-4DF8389BE240}"/>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Matthew 5:48</a:t>
            </a:r>
          </a:p>
        </p:txBody>
      </p:sp>
    </p:spTree>
    <p:extLst>
      <p:ext uri="{BB962C8B-B14F-4D97-AF65-F5344CB8AC3E}">
        <p14:creationId xmlns:p14="http://schemas.microsoft.com/office/powerpoint/2010/main" val="129742404"/>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0D4397-2210-AFE2-E889-0A6847E9DAA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477AE0F-8C40-87D0-1A9F-EABD64F19697}"/>
              </a:ext>
            </a:extLst>
          </p:cNvPr>
          <p:cNvSpPr txBox="1">
            <a:spLocks noChangeArrowheads="1"/>
          </p:cNvSpPr>
          <p:nvPr/>
        </p:nvSpPr>
        <p:spPr bwMode="auto">
          <a:xfrm>
            <a:off x="173038" y="745499"/>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 What shall we say then? Is the Law sin? May it never be! On the contrary, I would not have come to know sin except through the Law; for I would not have known about coveting if the Law had not said, "YOU SHALL NOT COVET." 8 But sin, taking opportunity through the commandment, produced in me coveting of every kind; for apart from the Law sin is dead. 9 I was once alive apart from the Law; but when the commandment came, sin became alive and I died; 10 and this commandment, which was to result in life, proved to result in death for me; 11 for sin, taking an opportunity through the commandment, deceived me and through it killed me.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F003F1B-0EE9-7A26-825F-A9C92AD8B24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7:7-11</a:t>
            </a:r>
          </a:p>
        </p:txBody>
      </p:sp>
    </p:spTree>
    <p:extLst>
      <p:ext uri="{BB962C8B-B14F-4D97-AF65-F5344CB8AC3E}">
        <p14:creationId xmlns:p14="http://schemas.microsoft.com/office/powerpoint/2010/main" val="883253963"/>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docProps/app.xml><?xml version="1.0" encoding="utf-8"?>
<Properties xmlns="http://schemas.openxmlformats.org/officeDocument/2006/extended-properties" xmlns:vt="http://schemas.openxmlformats.org/officeDocument/2006/docPropsVTypes">
  <Template>Damask</Template>
  <TotalTime>4704</TotalTime>
  <Words>1662</Words>
  <Application>Microsoft Office PowerPoint</Application>
  <PresentationFormat>Widescreen</PresentationFormat>
  <Paragraphs>71</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Abadi</vt:lpstr>
      <vt:lpstr>Arial</vt:lpstr>
      <vt:lpstr>Avenir Next LT Pro Light</vt:lpstr>
      <vt:lpstr>Bookman Old Style</vt:lpstr>
      <vt:lpstr>Calibri</vt:lpstr>
      <vt:lpstr>Rockwell</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44</cp:revision>
  <dcterms:created xsi:type="dcterms:W3CDTF">2022-12-30T16:15:56Z</dcterms:created>
  <dcterms:modified xsi:type="dcterms:W3CDTF">2024-12-14T17:53:10Z</dcterms:modified>
</cp:coreProperties>
</file>